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exen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exend-bold.fntdata"/><Relationship Id="rId12" Type="http://schemas.openxmlformats.org/officeDocument/2006/relationships/font" Target="fonts/Lexe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db2d2cff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db2d2cff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db2d2cf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db2d2cf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db2d2cff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db2d2cff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db2d2cff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db2d2cff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db2d2cff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db2d2cff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31300" y="574225"/>
            <a:ext cx="52338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 BOOK ABOUT…</a:t>
            </a:r>
            <a:br>
              <a:rPr b="1" lang="it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endParaRPr b="1" sz="4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TREES</a:t>
            </a:r>
            <a:endParaRPr b="1" sz="4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50300" y="4010050"/>
            <a:ext cx="81651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lt1"/>
                </a:solidFill>
              </a:rPr>
              <a:t>PROGETTO  </a:t>
            </a:r>
            <a:r>
              <a:rPr b="1" lang="it" sz="1700">
                <a:solidFill>
                  <a:schemeClr val="lt1"/>
                </a:solidFill>
              </a:rPr>
              <a:t>A.L.B.E.R.I.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lt1"/>
                </a:solidFill>
              </a:rPr>
              <a:t>2023-2024</a:t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lt1"/>
                </a:solidFill>
              </a:rPr>
              <a:t>Scuola Primaria  “G. Carducci”, Buguggiate (VA)                                                </a:t>
            </a:r>
            <a:r>
              <a:rPr b="1" i="1" lang="it">
                <a:solidFill>
                  <a:schemeClr val="lt1"/>
                </a:solidFill>
              </a:rPr>
              <a:t>A</a:t>
            </a:r>
            <a:r>
              <a:rPr i="1" lang="it">
                <a:solidFill>
                  <a:schemeClr val="lt1"/>
                </a:solidFill>
              </a:rPr>
              <a:t>CCOGLIENZA</a:t>
            </a:r>
            <a:endParaRPr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6200" r="0" t="0"/>
          <a:stretch/>
        </p:blipFill>
        <p:spPr>
          <a:xfrm>
            <a:off x="500400" y="158000"/>
            <a:ext cx="3396200" cy="48275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2359" r="6540" t="0"/>
          <a:stretch/>
        </p:blipFill>
        <p:spPr>
          <a:xfrm>
            <a:off x="5225525" y="158000"/>
            <a:ext cx="3267387" cy="48275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11849" cy="4733898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b="12109" l="7339" r="10833" t="1765"/>
          <a:stretch/>
        </p:blipFill>
        <p:spPr>
          <a:xfrm rot="416317">
            <a:off x="5611099" y="1912949"/>
            <a:ext cx="2009799" cy="2820401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7556" r="2701" t="1931"/>
          <a:stretch/>
        </p:blipFill>
        <p:spPr>
          <a:xfrm>
            <a:off x="426575" y="246100"/>
            <a:ext cx="3256723" cy="4745001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" name="Google Shape;78;p17"/>
          <p:cNvSpPr/>
          <p:nvPr/>
        </p:nvSpPr>
        <p:spPr>
          <a:xfrm rot="475319">
            <a:off x="4897687" y="49391"/>
            <a:ext cx="3830960" cy="4991669"/>
          </a:xfrm>
          <a:prstGeom prst="ellipse">
            <a:avLst/>
          </a:prstGeom>
          <a:solidFill>
            <a:srgbClr val="6AA84F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4">
            <a:alphaModFix/>
          </a:blip>
          <a:srcRect b="0" l="17556" r="23668" t="0"/>
          <a:stretch/>
        </p:blipFill>
        <p:spPr>
          <a:xfrm rot="429614">
            <a:off x="5914600" y="199249"/>
            <a:ext cx="2132873" cy="4838703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6535" r="8911" t="22281"/>
          <a:stretch/>
        </p:blipFill>
        <p:spPr>
          <a:xfrm>
            <a:off x="2945000" y="2101675"/>
            <a:ext cx="3822551" cy="26351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8"/>
          <p:cNvSpPr txBox="1"/>
          <p:nvPr/>
        </p:nvSpPr>
        <p:spPr>
          <a:xfrm>
            <a:off x="2231300" y="574225"/>
            <a:ext cx="51189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lt1"/>
                </a:solidFill>
              </a:rPr>
              <a:t>WE DID IT!</a:t>
            </a:r>
            <a:r>
              <a:rPr b="1" i="1" lang="it" sz="1700">
                <a:solidFill>
                  <a:schemeClr val="lt1"/>
                </a:solidFill>
              </a:rPr>
              <a:t> 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chemeClr val="lt1"/>
                </a:solidFill>
              </a:rPr>
              <a:t>(L’abbiamo fatto noi!)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lt1"/>
                </a:solidFill>
              </a:rPr>
              <a:t> Classe seconda A,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lt1"/>
                </a:solidFill>
              </a:rPr>
              <a:t>scuola primaria di  Buguggiate</a:t>
            </a:r>
            <a:endParaRPr b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