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Merriweather"/>
      <p:regular r:id="rId24"/>
      <p:bold r:id="rId25"/>
      <p:italic r:id="rId26"/>
      <p:boldItalic r:id="rId27"/>
    </p:embeddedFont>
    <p:embeddedFont>
      <p:font typeface="Alfa Slab One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Merriweather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8" Type="http://schemas.openxmlformats.org/officeDocument/2006/relationships/font" Target="fonts/AlfaSlabOne-regular.fntdata"/><Relationship Id="rId27" Type="http://schemas.openxmlformats.org/officeDocument/2006/relationships/font" Target="fonts/Merriweath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5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 title="IMG20240522123651.jpg"/>
          <p:cNvPicPr preferRelativeResize="0"/>
          <p:nvPr/>
        </p:nvPicPr>
        <p:blipFill rotWithShape="1">
          <a:blip r:embed="rId3">
            <a:alphaModFix/>
          </a:blip>
          <a:srcRect b="0" l="5446" r="7535" t="0"/>
          <a:stretch/>
        </p:blipFill>
        <p:spPr>
          <a:xfrm>
            <a:off x="350000" y="152400"/>
            <a:ext cx="315762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 title="IMG20240522123651.jpg"/>
          <p:cNvPicPr preferRelativeResize="0"/>
          <p:nvPr/>
        </p:nvPicPr>
        <p:blipFill rotWithShape="1">
          <a:blip r:embed="rId3">
            <a:alphaModFix/>
          </a:blip>
          <a:srcRect b="51103" l="38358" r="40316" t="28295"/>
          <a:stretch/>
        </p:blipFill>
        <p:spPr>
          <a:xfrm>
            <a:off x="4249275" y="187375"/>
            <a:ext cx="2240974" cy="288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 title="IMG20240522123651.jpg"/>
          <p:cNvPicPr preferRelativeResize="0"/>
          <p:nvPr/>
        </p:nvPicPr>
        <p:blipFill rotWithShape="1">
          <a:blip r:embed="rId3">
            <a:alphaModFix/>
          </a:blip>
          <a:srcRect b="34602" l="52467" r="16765" t="53445"/>
          <a:stretch/>
        </p:blipFill>
        <p:spPr>
          <a:xfrm rot="-853241">
            <a:off x="4393764" y="2791693"/>
            <a:ext cx="2991642" cy="15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/>
        </p:nvSpPr>
        <p:spPr>
          <a:xfrm>
            <a:off x="4641325" y="4405450"/>
            <a:ext cx="44208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14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Classi quinte </a:t>
            </a:r>
            <a:endParaRPr b="0" i="0" sz="14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14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SCUOLA PRIMARIA DI BUGUGGIATE, 2023-2024, Progetto A.L.B.E.R.I.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7494600" y="76075"/>
            <a:ext cx="15675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NOTA BENE:  il libro che abbiamo preparato è una versione cartacea, di 21 pagine </a:t>
            </a:r>
            <a:r>
              <a:rPr lang="it" sz="1000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3</a:t>
            </a:r>
            <a:r>
              <a:rPr b="0" i="0" lang="it" sz="1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5X50</a:t>
            </a:r>
            <a:endParaRPr b="0" i="0" sz="1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con cartine riprese da una mappa appesa in classe.</a:t>
            </a:r>
            <a:endParaRPr b="0" i="0" sz="1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I testi sono scritti per essere letti lì, non sono adatti per la presentazione su pc, ma volevamo darvi lo stesso l’idea del nostro lavoro.</a:t>
            </a:r>
            <a:endParaRPr b="0" i="0" sz="1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" sz="1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Il libro resterà a scuola per i bambini che verranno e potranno ricostruire l'Italia, regione dopo regione, come abbiamo fatto noi</a:t>
            </a:r>
            <a:endParaRPr b="0" i="0" sz="1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 title="IMG20240522121943.jpg"/>
          <p:cNvPicPr preferRelativeResize="0"/>
          <p:nvPr/>
        </p:nvPicPr>
        <p:blipFill rotWithShape="1">
          <a:blip r:embed="rId3">
            <a:alphaModFix/>
          </a:blip>
          <a:srcRect b="0" l="9008" r="10482" t="3297"/>
          <a:stretch/>
        </p:blipFill>
        <p:spPr>
          <a:xfrm>
            <a:off x="875000" y="159775"/>
            <a:ext cx="3045423" cy="487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 title="IMG20240522121922.jpg"/>
          <p:cNvPicPr preferRelativeResize="0"/>
          <p:nvPr/>
        </p:nvPicPr>
        <p:blipFill rotWithShape="1">
          <a:blip r:embed="rId4">
            <a:alphaModFix/>
          </a:blip>
          <a:srcRect b="2194" l="9018" r="11729" t="2357"/>
          <a:stretch/>
        </p:blipFill>
        <p:spPr>
          <a:xfrm>
            <a:off x="4641900" y="190225"/>
            <a:ext cx="3018213" cy="484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 title="IMG20240522121913.jpg"/>
          <p:cNvPicPr preferRelativeResize="0"/>
          <p:nvPr/>
        </p:nvPicPr>
        <p:blipFill rotWithShape="1">
          <a:blip r:embed="rId3">
            <a:alphaModFix/>
          </a:blip>
          <a:srcRect b="4709" l="12367" r="10477" t="4718"/>
          <a:stretch/>
        </p:blipFill>
        <p:spPr>
          <a:xfrm>
            <a:off x="601100" y="129475"/>
            <a:ext cx="3134776" cy="49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 title="IMG20240522121900.jpg"/>
          <p:cNvPicPr preferRelativeResize="0"/>
          <p:nvPr/>
        </p:nvPicPr>
        <p:blipFill rotWithShape="1">
          <a:blip r:embed="rId4">
            <a:alphaModFix/>
          </a:blip>
          <a:srcRect b="4713" l="9427" r="10476" t="1565"/>
          <a:stretch/>
        </p:blipFill>
        <p:spPr>
          <a:xfrm>
            <a:off x="4504700" y="97700"/>
            <a:ext cx="3165224" cy="493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 title="IMG_20240523_08561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79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/>
        </p:nvSpPr>
        <p:spPr>
          <a:xfrm rot="-322631">
            <a:off x="3741841" y="3766421"/>
            <a:ext cx="4581060" cy="7608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E noi,  la 5B!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39" name="Google Shape;139;p25" title="IMG_20240523_105531.jpg"/>
          <p:cNvPicPr preferRelativeResize="0"/>
          <p:nvPr/>
        </p:nvPicPr>
        <p:blipFill rotWithShape="1">
          <a:blip r:embed="rId3">
            <a:alphaModFix/>
          </a:blip>
          <a:srcRect b="0" l="2391" r="0" t="2391"/>
          <a:stretch/>
        </p:blipFill>
        <p:spPr>
          <a:xfrm>
            <a:off x="0" y="0"/>
            <a:ext cx="8748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 title="IMG2024052212081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75" y="182850"/>
            <a:ext cx="6474798" cy="485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6604375" y="287400"/>
            <a:ext cx="2449800" cy="48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1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Insieme abbiamo raccolto le informazioni sugli alberi monumentali in Italia, 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ne abbiamo scelti alcuni e abbiamo ricostruito la nostra penisol</a:t>
            </a:r>
            <a:r>
              <a:rPr lang="it" sz="4000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a</a:t>
            </a: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.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Ecco il nostro libro “monumentale”: alla fine, ciascuno ha portato il suo contributo  per apprezzare l’effetto d’insieme e ha messo al posto giusto la pagina, dando spazio alle regioni e alle loro bellezze.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Vedi la nostra Italia, lì, in mezzo a noi? 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Questa è quella degli alberi più antichi, più alti, più raccontati. più amati.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Come Cosimo, il barone rampante, abbiamo scelto di trascorrere un po</a:t>
            </a:r>
            <a:r>
              <a:rPr lang="it" sz="4000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’</a:t>
            </a: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 di tempo sugli alberi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Ce ne sono tante, di altre “Italia” da conoscere: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quella delle acque, delle montagne, dei laghi, dei monumenti fino a quella delle persone che la vivono…. 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t" sz="4000" u="none" cap="none" strike="noStrike">
                <a:solidFill>
                  <a:srgbClr val="6AA84F"/>
                </a:solidFill>
                <a:latin typeface="Alfa Slab One"/>
                <a:ea typeface="Alfa Slab One"/>
                <a:cs typeface="Alfa Slab One"/>
                <a:sym typeface="Alfa Slab One"/>
              </a:rPr>
              <a:t>Impariamole! </a:t>
            </a:r>
            <a:endParaRPr b="0" i="0" sz="4000" u="none" cap="none" strike="noStrike">
              <a:solidFill>
                <a:srgbClr val="6AA84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 title="IMG20240522122527.jpg"/>
          <p:cNvPicPr preferRelativeResize="0"/>
          <p:nvPr/>
        </p:nvPicPr>
        <p:blipFill rotWithShape="1">
          <a:blip r:embed="rId3">
            <a:alphaModFix/>
          </a:blip>
          <a:srcRect b="7071" l="0" r="3063" t="12575"/>
          <a:stretch/>
        </p:blipFill>
        <p:spPr>
          <a:xfrm rot="-5400000">
            <a:off x="-168726" y="1013724"/>
            <a:ext cx="4956252" cy="308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 title="IMG20240522122511.jpg"/>
          <p:cNvPicPr preferRelativeResize="0"/>
          <p:nvPr/>
        </p:nvPicPr>
        <p:blipFill rotWithShape="1">
          <a:blip r:embed="rId4">
            <a:alphaModFix/>
          </a:blip>
          <a:srcRect b="10330" l="3040" r="1638" t="7927"/>
          <a:stretch/>
        </p:blipFill>
        <p:spPr>
          <a:xfrm rot="-5400000">
            <a:off x="4065286" y="991362"/>
            <a:ext cx="4942602" cy="31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 title="IMG20240522122452.jpg"/>
          <p:cNvPicPr preferRelativeResize="0"/>
          <p:nvPr/>
        </p:nvPicPr>
        <p:blipFill rotWithShape="1">
          <a:blip r:embed="rId3">
            <a:alphaModFix/>
          </a:blip>
          <a:srcRect b="2513" l="10477" r="8798" t="3296"/>
          <a:stretch/>
        </p:blipFill>
        <p:spPr>
          <a:xfrm>
            <a:off x="464125" y="125800"/>
            <a:ext cx="3117500" cy="485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 title="IMG20240522122437.jpg"/>
          <p:cNvPicPr preferRelativeResize="0"/>
          <p:nvPr/>
        </p:nvPicPr>
        <p:blipFill rotWithShape="1">
          <a:blip r:embed="rId4">
            <a:alphaModFix/>
          </a:blip>
          <a:srcRect b="1722" l="6077" r="12989" t="3616"/>
          <a:stretch/>
        </p:blipFill>
        <p:spPr>
          <a:xfrm>
            <a:off x="4535375" y="152400"/>
            <a:ext cx="3092932" cy="48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 title="IMG20240522122422.jpg"/>
          <p:cNvPicPr preferRelativeResize="0"/>
          <p:nvPr/>
        </p:nvPicPr>
        <p:blipFill rotWithShape="1">
          <a:blip r:embed="rId3">
            <a:alphaModFix/>
          </a:blip>
          <a:srcRect b="8" l="6280" r="12787" t="2978"/>
          <a:stretch/>
        </p:blipFill>
        <p:spPr>
          <a:xfrm>
            <a:off x="380425" y="90042"/>
            <a:ext cx="3066301" cy="490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title="IMG20240522122403.jpg"/>
          <p:cNvPicPr preferRelativeResize="0"/>
          <p:nvPr/>
        </p:nvPicPr>
        <p:blipFill rotWithShape="1">
          <a:blip r:embed="rId4">
            <a:alphaModFix/>
          </a:blip>
          <a:srcRect b="0" l="7105" r="8405" t="1096"/>
          <a:stretch/>
        </p:blipFill>
        <p:spPr>
          <a:xfrm>
            <a:off x="4725025" y="90050"/>
            <a:ext cx="3140225" cy="490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 title="IMG20240522122343.jpg"/>
          <p:cNvPicPr preferRelativeResize="0"/>
          <p:nvPr/>
        </p:nvPicPr>
        <p:blipFill rotWithShape="1">
          <a:blip r:embed="rId3">
            <a:alphaModFix/>
          </a:blip>
          <a:srcRect b="7230" l="13623" r="11317" t="3610"/>
          <a:stretch/>
        </p:blipFill>
        <p:spPr>
          <a:xfrm>
            <a:off x="4413950" y="97775"/>
            <a:ext cx="3095551" cy="490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 title="IMG20240522122330.jpg"/>
          <p:cNvPicPr preferRelativeResize="0"/>
          <p:nvPr/>
        </p:nvPicPr>
        <p:blipFill rotWithShape="1">
          <a:blip r:embed="rId4">
            <a:alphaModFix/>
          </a:blip>
          <a:srcRect b="4086" l="12575" r="9843" t="4086"/>
          <a:stretch/>
        </p:blipFill>
        <p:spPr>
          <a:xfrm>
            <a:off x="381650" y="97775"/>
            <a:ext cx="3095551" cy="488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 title="IMG20240522122255.jpg"/>
          <p:cNvPicPr preferRelativeResize="0"/>
          <p:nvPr/>
        </p:nvPicPr>
        <p:blipFill rotWithShape="1">
          <a:blip r:embed="rId3">
            <a:alphaModFix/>
          </a:blip>
          <a:srcRect b="936" l="10054" r="10899" t="6290"/>
          <a:stretch/>
        </p:blipFill>
        <p:spPr>
          <a:xfrm rot="10800000">
            <a:off x="517401" y="144575"/>
            <a:ext cx="3096749" cy="484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 title="IMG20240522122314.jpg"/>
          <p:cNvPicPr preferRelativeResize="0"/>
          <p:nvPr/>
        </p:nvPicPr>
        <p:blipFill rotWithShape="1">
          <a:blip r:embed="rId4">
            <a:alphaModFix/>
          </a:blip>
          <a:srcRect b="3764" l="10900" r="9010" t="2356"/>
          <a:stretch/>
        </p:blipFill>
        <p:spPr>
          <a:xfrm>
            <a:off x="4390575" y="95675"/>
            <a:ext cx="3132392" cy="489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 title="IMG20240522122242.jpg"/>
          <p:cNvPicPr preferRelativeResize="0"/>
          <p:nvPr/>
        </p:nvPicPr>
        <p:blipFill rotWithShape="1">
          <a:blip r:embed="rId3">
            <a:alphaModFix/>
          </a:blip>
          <a:srcRect b="3297" l="7959" r="10897" t="0"/>
          <a:stretch/>
        </p:blipFill>
        <p:spPr>
          <a:xfrm rot="10800000">
            <a:off x="426098" y="152399"/>
            <a:ext cx="3066301" cy="487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title="IMG20240522122222.jpg"/>
          <p:cNvPicPr preferRelativeResize="0"/>
          <p:nvPr/>
        </p:nvPicPr>
        <p:blipFill rotWithShape="1">
          <a:blip r:embed="rId4">
            <a:alphaModFix/>
          </a:blip>
          <a:srcRect b="1882" l="10692" r="10684" t="5334"/>
          <a:stretch/>
        </p:blipFill>
        <p:spPr>
          <a:xfrm rot="10800000">
            <a:off x="4550349" y="183952"/>
            <a:ext cx="3070026" cy="483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 title="IMG20240522122204.jpg"/>
          <p:cNvPicPr preferRelativeResize="0"/>
          <p:nvPr/>
        </p:nvPicPr>
        <p:blipFill rotWithShape="1">
          <a:blip r:embed="rId3">
            <a:alphaModFix/>
          </a:blip>
          <a:srcRect b="3291" l="7962" r="12157" t="2670"/>
          <a:stretch/>
        </p:blipFill>
        <p:spPr>
          <a:xfrm rot="10800000">
            <a:off x="441302" y="126248"/>
            <a:ext cx="3094798" cy="485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 title="IMG20240522122126.jpg"/>
          <p:cNvPicPr preferRelativeResize="0"/>
          <p:nvPr/>
        </p:nvPicPr>
        <p:blipFill rotWithShape="1">
          <a:blip r:embed="rId4">
            <a:alphaModFix/>
          </a:blip>
          <a:srcRect b="3298" l="12363" r="11733" t="5334"/>
          <a:stretch/>
        </p:blipFill>
        <p:spPr>
          <a:xfrm>
            <a:off x="4382625" y="105575"/>
            <a:ext cx="3072576" cy="49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1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 title="IMG20240522122119.jpg"/>
          <p:cNvPicPr preferRelativeResize="0"/>
          <p:nvPr/>
        </p:nvPicPr>
        <p:blipFill rotWithShape="1">
          <a:blip r:embed="rId3">
            <a:alphaModFix/>
          </a:blip>
          <a:srcRect b="6124" l="13414" r="9221" t="3139"/>
          <a:stretch/>
        </p:blipFill>
        <p:spPr>
          <a:xfrm>
            <a:off x="578275" y="100699"/>
            <a:ext cx="3103300" cy="485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 title="IMG20240522121951.jpg"/>
          <p:cNvPicPr preferRelativeResize="0"/>
          <p:nvPr/>
        </p:nvPicPr>
        <p:blipFill rotWithShape="1">
          <a:blip r:embed="rId4">
            <a:alphaModFix/>
          </a:blip>
          <a:srcRect b="2196" l="9433" r="10686" t="1880"/>
          <a:stretch/>
        </p:blipFill>
        <p:spPr>
          <a:xfrm>
            <a:off x="4614325" y="100700"/>
            <a:ext cx="3030874" cy="4852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