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Amatic SC"/>
      <p:regular r:id="rId8"/>
      <p:bold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maticSC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AmaticSC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e365a1bcc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e365a1bcc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5" Type="http://schemas.openxmlformats.org/officeDocument/2006/relationships/image" Target="../media/image6.jpg"/><Relationship Id="rId6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4.jpg"/><Relationship Id="rId6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4">
            <a:alphaModFix/>
          </a:blip>
          <a:srcRect b="7355" l="23889" r="13979" t="0"/>
          <a:stretch/>
        </p:blipFill>
        <p:spPr>
          <a:xfrm rot="-768331">
            <a:off x="5149625" y="1717463"/>
            <a:ext cx="3226650" cy="2165775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5">
            <a:alphaModFix/>
          </a:blip>
          <a:srcRect b="0" l="4590" r="19410" t="0"/>
          <a:stretch/>
        </p:blipFill>
        <p:spPr>
          <a:xfrm rot="-249405">
            <a:off x="1456875" y="240200"/>
            <a:ext cx="3226649" cy="2390686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6">
            <a:alphaModFix/>
          </a:blip>
          <a:srcRect b="0" l="23547" r="0" t="0"/>
          <a:stretch/>
        </p:blipFill>
        <p:spPr>
          <a:xfrm>
            <a:off x="276375" y="3122975"/>
            <a:ext cx="2621550" cy="193095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7" name="Google Shape;57;p13"/>
          <p:cNvSpPr txBox="1"/>
          <p:nvPr/>
        </p:nvSpPr>
        <p:spPr>
          <a:xfrm>
            <a:off x="3794200" y="4461450"/>
            <a:ext cx="50901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SCUOLA PRIMARIA di BUGUGGIATE, </a:t>
            </a:r>
            <a:r>
              <a:rPr b="1" lang="it" sz="27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IL MAGGIO DEI LIBRI 2024</a:t>
            </a:r>
            <a:endParaRPr b="1" sz="27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8" name="Google Shape;58;p13"/>
          <p:cNvSpPr txBox="1"/>
          <p:nvPr/>
        </p:nvSpPr>
        <p:spPr>
          <a:xfrm rot="509">
            <a:off x="4787205" y="267679"/>
            <a:ext cx="4052400" cy="13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35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“LEGGERE SOTTO GLI ALBERI”</a:t>
            </a:r>
            <a:endParaRPr b="1" sz="4300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8431350" y="2101050"/>
            <a:ext cx="623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900">
                <a:solidFill>
                  <a:srgbClr val="1155CC"/>
                </a:solidFill>
                <a:latin typeface="Amatic SC"/>
                <a:ea typeface="Amatic SC"/>
                <a:cs typeface="Amatic SC"/>
                <a:sym typeface="Amatic SC"/>
              </a:rPr>
              <a:t>classi prime</a:t>
            </a:r>
            <a:endParaRPr sz="100">
              <a:solidFill>
                <a:srgbClr val="1155CC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766925" y="1975175"/>
            <a:ext cx="1133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900">
                <a:solidFill>
                  <a:srgbClr val="1155CC"/>
                </a:solidFill>
                <a:latin typeface="Amatic SC"/>
                <a:ea typeface="Amatic SC"/>
                <a:cs typeface="Amatic SC"/>
                <a:sym typeface="Amatic SC"/>
              </a:rPr>
              <a:t>classe seconda</a:t>
            </a:r>
            <a:endParaRPr b="1" sz="100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44508">
            <a:off x="5828231" y="373100"/>
            <a:ext cx="3233770" cy="2422651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45935">
            <a:off x="2979962" y="2245225"/>
            <a:ext cx="3184064" cy="2390675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6">
            <a:alphaModFix/>
          </a:blip>
          <a:srcRect b="14405" l="0" r="0" t="0"/>
          <a:stretch/>
        </p:blipFill>
        <p:spPr>
          <a:xfrm>
            <a:off x="226900" y="197400"/>
            <a:ext cx="2647221" cy="3021124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8" name="Google Shape;68;p14"/>
          <p:cNvSpPr txBox="1"/>
          <p:nvPr/>
        </p:nvSpPr>
        <p:spPr>
          <a:xfrm>
            <a:off x="7969425" y="2786850"/>
            <a:ext cx="1085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900">
                <a:solidFill>
                  <a:srgbClr val="1155CC"/>
                </a:solidFill>
                <a:latin typeface="Amatic SC"/>
                <a:ea typeface="Amatic SC"/>
                <a:cs typeface="Amatic SC"/>
                <a:sym typeface="Amatic SC"/>
              </a:rPr>
              <a:t>classi quinte</a:t>
            </a:r>
            <a:endParaRPr sz="100">
              <a:solidFill>
                <a:srgbClr val="1155CC"/>
              </a:solidFill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3021150" y="348450"/>
            <a:ext cx="702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900">
                <a:solidFill>
                  <a:srgbClr val="1155CC"/>
                </a:solidFill>
                <a:latin typeface="Amatic SC"/>
                <a:ea typeface="Amatic SC"/>
                <a:cs typeface="Amatic SC"/>
                <a:sym typeface="Amatic SC"/>
              </a:rPr>
              <a:t>classi quarte</a:t>
            </a:r>
            <a:endParaRPr sz="100">
              <a:solidFill>
                <a:srgbClr val="1155CC"/>
              </a:solidFill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5044225" y="1603175"/>
            <a:ext cx="702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900">
                <a:solidFill>
                  <a:srgbClr val="1155CC"/>
                </a:solidFill>
                <a:latin typeface="Amatic SC"/>
                <a:ea typeface="Amatic SC"/>
                <a:cs typeface="Amatic SC"/>
                <a:sym typeface="Amatic SC"/>
              </a:rPr>
              <a:t>classi terze</a:t>
            </a:r>
            <a:endParaRPr sz="100">
              <a:solidFill>
                <a:srgbClr val="1155CC"/>
              </a:solidFill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-244400" y="4613850"/>
            <a:ext cx="50901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SCUOLA PRIMARIA di BUGUGGIATE, </a:t>
            </a:r>
            <a:r>
              <a:rPr b="1" lang="it" sz="27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rPr>
              <a:t>IL MAGGIO DEI LIBRI 2024</a:t>
            </a:r>
            <a:endParaRPr b="1" sz="2700">
              <a:solidFill>
                <a:schemeClr val="l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